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D53F4-D676-404E-9EDE-8452B227B54D}" v="111" dt="2020-08-17T00:13:32.942"/>
    <p1510:client id="{A6FFA3DC-33A7-4C04-BF62-950EB257DC51}" v="427" dt="2020-08-17T00:36:4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9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2-430B-B962-0595FEA70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64409436"/>
        <c:axId val="40444235"/>
        <c:axId val="0"/>
      </c:bar3DChart>
      <c:catAx>
        <c:axId val="6440943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40444235"/>
        <c:crosses val="autoZero"/>
        <c:auto val="1"/>
        <c:lblAlgn val="ctr"/>
        <c:lblOffset val="100"/>
        <c:noMultiLvlLbl val="0"/>
      </c:catAx>
      <c:valAx>
        <c:axId val="4044423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64409436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23-4064-B8A4-1F4175A75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93970697"/>
        <c:axId val="58145459"/>
        <c:axId val="0"/>
      </c:bar3DChart>
      <c:catAx>
        <c:axId val="9397069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58145459"/>
        <c:crosses val="autoZero"/>
        <c:auto val="1"/>
        <c:lblAlgn val="ctr"/>
        <c:lblOffset val="100"/>
        <c:noMultiLvlLbl val="0"/>
      </c:catAx>
      <c:valAx>
        <c:axId val="5814545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9397069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952E8-ED54-4651-9C9D-6E1C45F8E51B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75AB5-F9B2-47DD-917D-C5C51CC1E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://github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0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Decision 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trees 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to predict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 a student’s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 performance 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on Saber</a:t>
            </a:r>
          </a:p>
          <a:p>
            <a:pPr algn="ctr">
              <a:lnSpc>
                <a:spcPct val="100000"/>
              </a:lnSpc>
            </a:pPr>
            <a:r>
              <a:rPr lang="en-US" sz="4800" spc="-1">
                <a:solidFill>
                  <a:srgbClr val="001E33"/>
                </a:solidFill>
              </a:rPr>
              <a:t> Pro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4440" y="-270000"/>
            <a:ext cx="12196440" cy="68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48869" y="106535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96180" y="162630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0" name="CustomShape 7"/>
          <p:cNvSpPr/>
          <p:nvPr/>
        </p:nvSpPr>
        <p:spPr>
          <a:xfrm>
            <a:off x="3698280" y="1885449"/>
            <a:ext cx="2102400" cy="2193840"/>
          </a:xfrm>
          <a:prstGeom prst="ellipse">
            <a:avLst/>
          </a:prstGeom>
          <a:blipFill dpi="0" rotWithShape="1">
            <a:blip r:embed="rId5"/>
            <a:srcRect/>
            <a:stretch>
              <a:fillRect l="-8000" t="-18000" r="-10000" b="-2000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Vladlen Shatunov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spc="-1">
                <a:solidFill>
                  <a:srgbClr val="001E33"/>
                </a:solidFill>
                <a:latin typeface="Arial"/>
              </a:rPr>
              <a:t>Kevin</a:t>
            </a: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</a:rPr>
              <a:t>Torres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1912680" y="5136480"/>
            <a:ext cx="293292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99" name="CustomShape 16"/>
          <p:cNvSpPr/>
          <p:nvPr/>
        </p:nvSpPr>
        <p:spPr>
          <a:xfrm>
            <a:off x="9692640" y="85572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6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  <a:hlinkClick r:id="rId7"/>
              </a:rPr>
              <a:t>http://github.com/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          </a:t>
            </a:r>
            <a:r>
              <a:rPr lang="en-US" sz="2200" b="0" strike="noStrike" spc="-1">
                <a:latin typeface="Arial"/>
                <a:ea typeface="DejaVu Sans"/>
              </a:rPr>
              <a:t>               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   /</a:t>
            </a:r>
            <a:r>
              <a:rPr lang="en-US" sz="2200" b="1" strike="noStrike" spc="-1" err="1">
                <a:solidFill>
                  <a:srgbClr val="001E33"/>
                </a:solidFill>
                <a:latin typeface="Arial"/>
                <a:ea typeface="DejaVu Sans"/>
              </a:rPr>
              <a:t>proyecto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0" strike="noStrike" spc="-1" err="1">
                <a:latin typeface="Arial"/>
              </a:rPr>
              <a:t>vshatunovv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Imagen 2" descr="Imagen que contiene persona, hombre, ropa, corbata&#10;&#10;Descripción generada automáticamente">
            <a:extLst>
              <a:ext uri="{FF2B5EF4-FFF2-40B4-BE49-F238E27FC236}">
                <a16:creationId xmlns:a16="http://schemas.microsoft.com/office/drawing/2014/main" id="{51B5EDFF-E328-4975-A83A-458C9AD4F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6" y="1883650"/>
            <a:ext cx="2145955" cy="2233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ADB"/>
        </a:solidFill>
        <a:ln>
          <a:noFill/>
        </a:ln>
      </a:spPr>
      <a:bodyPr/>
      <a:lstStyle>
        <a:defPPr algn="l">
          <a:defRPr dirty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28C3260C5CA0409C5C2899DB6EB871" ma:contentTypeVersion="12" ma:contentTypeDescription="Crear nuevo documento." ma:contentTypeScope="" ma:versionID="5c65eefba2fab5bee1926f18638da2de">
  <xsd:schema xmlns:xsd="http://www.w3.org/2001/XMLSchema" xmlns:xs="http://www.w3.org/2001/XMLSchema" xmlns:p="http://schemas.microsoft.com/office/2006/metadata/properties" xmlns:ns3="46678db5-efae-4e51-b568-bef690f1a61f" xmlns:ns4="844c98b0-8f8f-4d55-b995-7bf5452cb722" targetNamespace="http://schemas.microsoft.com/office/2006/metadata/properties" ma:root="true" ma:fieldsID="c61f8634900f8f5f3cbc9b674bab00ee" ns3:_="" ns4:_="">
    <xsd:import namespace="46678db5-efae-4e51-b568-bef690f1a61f"/>
    <xsd:import namespace="844c98b0-8f8f-4d55-b995-7bf5452cb72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78db5-efae-4e51-b568-bef690f1a61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4c98b0-8f8f-4d55-b995-7bf5452cb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CF4623-54DA-4FAD-B5B1-2912DDEEA16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6678db5-efae-4e51-b568-bef690f1a61f"/>
    <ds:schemaRef ds:uri="844c98b0-8f8f-4d55-b995-7bf5452cb722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91915C-855E-4282-BABE-7CDAA6DB0D6B}">
  <ds:schemaRefs>
    <ds:schemaRef ds:uri="46678db5-efae-4e51-b568-bef690f1a61f"/>
    <ds:schemaRef ds:uri="844c98b0-8f8f-4d55-b995-7bf5452cb7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D20D17-A58B-4469-BA4D-47E1ED8705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767</Words>
  <Application>Microsoft Office PowerPoint</Application>
  <PresentationFormat>Widescreen</PresentationFormat>
  <Paragraphs>135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Vladlen Shatunov</cp:lastModifiedBy>
  <cp:revision>1</cp:revision>
  <dcterms:created xsi:type="dcterms:W3CDTF">2020-06-26T14:36:07Z</dcterms:created>
  <dcterms:modified xsi:type="dcterms:W3CDTF">2020-08-17T00:36:40Z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  <property fmtid="{D5CDD505-2E9C-101B-9397-08002B2CF9AE}" pid="12" name="ContentTypeId">
    <vt:lpwstr>0x010100BA28C3260C5CA0409C5C2899DB6EB871</vt:lpwstr>
  </property>
</Properties>
</file>